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F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07668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0768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111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9400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4709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255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9420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1467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7480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20336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5184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8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AED893-AB56-45EE-A271-021645DC8F7B}" type="datetimeFigureOut">
              <a:rPr lang="en-CA" smtClean="0"/>
              <a:t>2017-02-27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BA20D-1F69-4657-A206-710F8530F12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294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8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8" y="1026621"/>
            <a:ext cx="9144000" cy="953572"/>
          </a:xfrm>
        </p:spPr>
        <p:txBody>
          <a:bodyPr/>
          <a:lstStyle/>
          <a:p>
            <a:r>
              <a:rPr lang="en-CA" b="1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DCC PROGRAMMING</a:t>
            </a:r>
            <a:endParaRPr lang="en-CA" b="1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5546" y="5037438"/>
            <a:ext cx="10725665" cy="510745"/>
          </a:xfrm>
        </p:spPr>
        <p:txBody>
          <a:bodyPr>
            <a:noAutofit/>
          </a:bodyPr>
          <a:lstStyle/>
          <a:p>
            <a:r>
              <a:rPr lang="en-CA" sz="2700" dirty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You’ve got the decoder installed, now to </a:t>
            </a:r>
            <a:r>
              <a:rPr lang="en-CA" sz="27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program it.</a:t>
            </a:r>
            <a:endParaRPr lang="en-CA" sz="27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1297" y="1503407"/>
            <a:ext cx="3789404" cy="378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266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2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is Speed Matching?</a:t>
            </a:r>
            <a:endParaRPr lang="en-CA" sz="42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Allows multiple locomotives from different manufacturers to be “consisted” together to run as a group.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Utilized by having each locomotive running approximately the same speed at each speed setting on the throttle.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Works by changing the amount of voltage going to the motor at each defined speed step on the decoder.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21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2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is Needed to Speed Match?</a:t>
            </a:r>
            <a:endParaRPr lang="en-CA" sz="42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95919" cy="4351338"/>
          </a:xfrm>
        </p:spPr>
        <p:txBody>
          <a:bodyPr>
            <a:normAutofit/>
          </a:bodyPr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Long straight section of parallel track (at least 7-8 feet)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Note pad and writing utensil 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Programming track and equipment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LOTS OF PATIENCE AND PERSEVERANE (at least 2 hrs)</a:t>
            </a:r>
          </a:p>
          <a:p>
            <a:pPr marL="0" indent="0">
              <a:buNone/>
            </a:pPr>
            <a:r>
              <a:rPr lang="en-CA" b="1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			</a:t>
            </a:r>
            <a:r>
              <a:rPr lang="en-CA" b="1" i="1" u="sng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OR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Speed rollers on a programming track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Microsoft Excel, performing math calculations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LOTS OF PATIENCE AND PERSEVERANCE (at least 1.5 hrs)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632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1135" y="564319"/>
            <a:ext cx="8888627" cy="56055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21142020">
            <a:off x="2848852" y="3897241"/>
            <a:ext cx="307041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3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QUESTIONS?</a:t>
            </a:r>
            <a:endParaRPr lang="en-CA" sz="3300" dirty="0">
              <a:ln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1068338">
            <a:off x="5790883" y="3612299"/>
            <a:ext cx="2237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Rounded MT Bold" panose="020F0704030504030204" pitchFamily="34" charset="0"/>
              </a:rPr>
              <a:t>COMMENTS?</a:t>
            </a:r>
            <a:endParaRPr lang="en-CA" sz="2400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rot="20954545">
            <a:off x="7817710" y="3382346"/>
            <a:ext cx="1713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  <a:latin typeface="Arial Rounded MT Bold" panose="020F0704030504030204" pitchFamily="34" charset="0"/>
              </a:rPr>
              <a:t>CONCERNS?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FF00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212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2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is DCC Programming?</a:t>
            </a:r>
            <a:endParaRPr lang="en-CA" sz="42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Gives each locomotive individual traits</a:t>
            </a:r>
          </a:p>
          <a:p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Allows special lighting effects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Enables locomotives to be speed matched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Allows for custom sound profiles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975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2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is Needed to Start Programming?</a:t>
            </a:r>
            <a:endParaRPr lang="en-CA" sz="42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DCC system with appropriate throttle (DT400 Series)</a:t>
            </a:r>
          </a:p>
          <a:p>
            <a:pPr marL="0" indent="0" algn="ctr">
              <a:buNone/>
            </a:pPr>
            <a:r>
              <a:rPr lang="en-CA" b="1" i="1" u="sng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OR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Computer with applicable interface device (PR3)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Isolated piece of track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Wires to connect track to programming device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Programming book that lists CVs.</a:t>
            </a:r>
          </a:p>
          <a:p>
            <a:pPr>
              <a:buBlip>
                <a:blip r:embed="rId2"/>
              </a:buBlip>
            </a:pPr>
            <a:endParaRPr lang="en-CA" dirty="0" smtClean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PERSEVERANCE and PATIENCE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34806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39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CA" sz="4200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are Configuration Variables(CVs)?</a:t>
            </a:r>
            <a:endParaRPr lang="en-CA" sz="4200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Control how decoder reacts to user inputs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Controls speed table: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How fast the locomotive moves at a certain setting on throttle</a:t>
            </a:r>
          </a:p>
          <a:p>
            <a:pPr lvl="1"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Controls functions: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If ditch lights flash with horn, to whether forward is actually forward</a:t>
            </a:r>
          </a:p>
          <a:p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72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Programming Basics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CA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How to assign an address and ensure forward is actually forward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186" t="42491"/>
          <a:stretch/>
        </p:blipFill>
        <p:spPr>
          <a:xfrm>
            <a:off x="1274341" y="435414"/>
            <a:ext cx="9630617" cy="2761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641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/>
            </a:gs>
            <a:gs pos="8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984" t="17934" r="36233" b="1591"/>
          <a:stretch/>
        </p:blipFill>
        <p:spPr>
          <a:xfrm>
            <a:off x="9481751" y="1314104"/>
            <a:ext cx="2710249" cy="5543896"/>
          </a:xfrm>
          <a:prstGeom prst="rect">
            <a:avLst/>
          </a:prstGeom>
        </p:spPr>
      </p:pic>
      <p:sp>
        <p:nvSpPr>
          <p:cNvPr id="13" name="Right Arrow 12"/>
          <p:cNvSpPr/>
          <p:nvPr/>
        </p:nvSpPr>
        <p:spPr>
          <a:xfrm>
            <a:off x="8484973" y="4135395"/>
            <a:ext cx="1573427" cy="642551"/>
          </a:xfrm>
          <a:prstGeom prst="rightArrow">
            <a:avLst/>
          </a:prstGeom>
          <a:solidFill>
            <a:srgbClr val="FF1F1F"/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Assigning an Address on DT400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idx="1"/>
          </p:nvPr>
        </p:nvSpPr>
        <p:spPr>
          <a:ln>
            <a:noFill/>
          </a:ln>
        </p:spPr>
        <p:txBody>
          <a:bodyPr/>
          <a:lstStyle/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Press PROG button on the throttle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Wait until </a:t>
            </a: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Ad2 =???? </a:t>
            </a: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appears on screen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the Right Throttle Knob once</a:t>
            </a:r>
          </a:p>
          <a:p>
            <a:pPr lvl="1"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Ad4 =???? </a:t>
            </a: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Should appear on screen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Use number pad to enter address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Press Enter</a:t>
            </a:r>
          </a:p>
          <a:p>
            <a:pPr lvl="1"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Ad4on?=y </a:t>
            </a: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will appear on screen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Press Y + key once within 6secs</a:t>
            </a:r>
          </a:p>
          <a:p>
            <a:pPr>
              <a:buBlip>
                <a:blip r:embed="rId4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Press Exit button</a:t>
            </a:r>
            <a:endParaRPr lang="en-CA" dirty="0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205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2728" y="1825624"/>
            <a:ext cx="5539272" cy="50323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Assigning an Address in JMRI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918" y="1825625"/>
            <a:ext cx="7520474" cy="4351338"/>
          </a:xfrm>
        </p:spPr>
        <p:txBody>
          <a:bodyPr/>
          <a:lstStyle/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New Loco button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Read Type from Decoder </a:t>
            </a:r>
          </a:p>
          <a:p>
            <a:pPr lvl="1"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Select decoder model from highlighted list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Open Comprehensive Programmer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Basic tab from the top selection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Read Full Sheet</a:t>
            </a:r>
          </a:p>
          <a:p>
            <a:pPr lvl="1"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All fields should turn white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Enter all desired settings</a:t>
            </a:r>
          </a:p>
          <a:p>
            <a:pPr>
              <a:buBlip>
                <a:blip r:embed="rId3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Click Write Full Sheet</a:t>
            </a:r>
          </a:p>
          <a:p>
            <a:endParaRPr lang="en-CA" dirty="0" smtClean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1310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What is CV29 and how to check it?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Informs the decoder about multiple items: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2 or 4 digit address assigned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Normal Direction of Travel (NDOT) Forward or Reverse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14 or 28/128 Speed Steps</a:t>
            </a:r>
          </a:p>
          <a:p>
            <a:pPr lvl="1"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Analog Conversion – allows DCC locos to run on DC layouts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If your loco is behaving strange……..</a:t>
            </a: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CHECK CV29</a:t>
            </a:r>
          </a:p>
          <a:p>
            <a:pPr>
              <a:buBlip>
                <a:blip r:embed="rId2"/>
              </a:buBlip>
            </a:pP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  <a:p>
            <a:pPr>
              <a:buBlip>
                <a:blip r:embed="rId2"/>
              </a:buBlip>
            </a:pPr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Default value is 38 once a 4 digit address is set</a:t>
            </a:r>
          </a:p>
        </p:txBody>
      </p:sp>
    </p:spTree>
    <p:extLst>
      <p:ext uri="{BB962C8B-B14F-4D97-AF65-F5344CB8AC3E}">
        <p14:creationId xmlns:p14="http://schemas.microsoft.com/office/powerpoint/2010/main" val="4102500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Speed Matching Basics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en-CA" dirty="0" smtClean="0">
              <a:latin typeface="Arial Rounded MT Bold" panose="020F0704030504030204" pitchFamily="34" charset="0"/>
            </a:endParaRPr>
          </a:p>
          <a:p>
            <a:pPr algn="ctr"/>
            <a:r>
              <a:rPr lang="en-CA" dirty="0" smtClean="0">
                <a:ln>
                  <a:solidFill>
                    <a:schemeClr val="tx1"/>
                  </a:solidFill>
                </a:ln>
                <a:solidFill>
                  <a:srgbClr val="FF1F1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Rounded MT Bold" panose="020F0704030504030204" pitchFamily="34" charset="0"/>
              </a:rPr>
              <a:t>How to make multiple locomotives behave nicely together</a:t>
            </a:r>
            <a:endParaRPr lang="en-CA" dirty="0">
              <a:ln>
                <a:solidFill>
                  <a:schemeClr val="tx1"/>
                </a:solidFill>
              </a:ln>
              <a:solidFill>
                <a:srgbClr val="FF1F1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Rounded MT Bold" panose="020F0704030504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3455" y="461319"/>
            <a:ext cx="5832390" cy="303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83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427</Words>
  <Application>Microsoft Office PowerPoint</Application>
  <PresentationFormat>Widescreen</PresentationFormat>
  <Paragraphs>83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Office Theme</vt:lpstr>
      <vt:lpstr>DCC PROGRAMMING</vt:lpstr>
      <vt:lpstr>What is DCC Programming?</vt:lpstr>
      <vt:lpstr>What is Needed to Start Programming?</vt:lpstr>
      <vt:lpstr>What are Configuration Variables(CVs)?</vt:lpstr>
      <vt:lpstr>Programming Basics</vt:lpstr>
      <vt:lpstr>Assigning an Address on DT400</vt:lpstr>
      <vt:lpstr>Assigning an Address in JMRI</vt:lpstr>
      <vt:lpstr>What is CV29 and how to check it?</vt:lpstr>
      <vt:lpstr>Speed Matching Basics</vt:lpstr>
      <vt:lpstr>What is Speed Matching?</vt:lpstr>
      <vt:lpstr>What is Needed to Speed Match?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DCC PROGRAMMING</dc:title>
  <dc:creator>Ian Owers</dc:creator>
  <cp:lastModifiedBy>Ian Owers</cp:lastModifiedBy>
  <cp:revision>18</cp:revision>
  <dcterms:created xsi:type="dcterms:W3CDTF">2017-02-27T17:28:40Z</dcterms:created>
  <dcterms:modified xsi:type="dcterms:W3CDTF">2017-02-28T04:12:34Z</dcterms:modified>
</cp:coreProperties>
</file>